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43" r:id="rId2"/>
    <p:sldId id="124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02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0E3E7-5FEA-3046-8A6D-B067AC7BCE59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1BCE5-4E09-7644-BB4C-EEEBF75E20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50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FF9EF3-F944-46DF-BBFE-53239C0FB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4242241A-E13C-442E-A7FC-6DB0BAB9B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8947876-C873-4072-8921-F65BC68F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95DFEE5-3F0B-4D33-8382-A86F0282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ADBE725-F249-446A-8310-E8986CD7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1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C8E1A00-ACCE-4AE5-9EF2-D11FE2B7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23C851A-C25B-43A1-B466-0224A6E8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EF21F77-5BD6-47AB-BE1B-91AE7467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03389D-ACA0-49D2-B5D3-35DD6682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079B352-976C-4B2C-8921-14CFBAE1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89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6A7997C2-747A-4207-8013-01E44285B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CAA1B9BE-54C0-4E0E-89A9-99C2D4433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ABD6155-642C-4D69-A7F0-727C9F93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E85220E-7502-40F9-9F0D-EF19B71A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348F843-9460-4A4F-9B0E-EA00F230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10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683F81C-E93F-45D3-B7B2-31EA9971D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BD08F3C-8922-4399-B516-83C3591B8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F24452F-9581-41DF-8689-A8557ABF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5452D19-5098-4FBC-A214-F89BF9D4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00541FE-BF52-478B-84AD-1FA80F2D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27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17F32E-9A9A-42C4-B77F-37A1119E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38D3BC6-C828-465D-9F5A-1E06314CD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F7A7F78-F71F-44EF-AD71-F9AD52D3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1564747-986F-46D8-A811-AA7A4F21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1707315-AB46-4617-B276-FE6EB40DC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55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FED5CDE-21E6-428F-BEDC-B36B9B2F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B510638-8CE8-4F0B-9194-5DBEB709C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40D30A4-111A-4570-A2FF-DBD9659B0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875D48-2E12-4C49-9166-631F53A2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5145871-7D1D-4B53-88D3-1680F715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13962A6-E485-4C63-8AF5-EC11AA55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9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B7CB189-CBC6-44C1-9FEF-E7DC06E9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2960024-80F6-418D-A13E-5FABFDA19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6AECF361-1ECB-413A-B540-6F2EFE198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D13D8BB-666C-4A79-8993-9113F2AC4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D4DEE0D-9219-4BA2-827A-664B2949C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DB8CF209-F64F-42BE-A315-C7AF7FF9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F028A412-CBFF-4F2A-9A53-CAB18A2E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84A5B638-9887-4F16-AE2B-D032E4C8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56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3B6510E-01CD-4F20-9B00-E150108F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F8D328F0-FA96-406B-A7A9-DDB938AA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755E508-9EA8-4A7C-903E-C4A0A46B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9FEFA484-CA55-4DC3-ADE5-BDBFCA29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3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0A318566-2D0E-4D19-8CB7-A6A7E751E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E5D2F8EA-819A-4B54-9609-B5056166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90F2AD44-63A0-4915-93BC-567532322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67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8A7E6A-C47E-4D05-A039-D86D63C1E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A587F5B-6324-4473-8824-331711F32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223DB39-98B4-49AB-921F-EEE1A7298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C00B65F-3D4B-4E9C-A0F8-571F694AC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ED8EE3F-4B12-4466-9D22-39A8EE0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5B6646D8-DDF4-4FA2-91BC-0C232E54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28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4B23D16-D54E-41A4-B825-C3AA727F0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1E764F7-F052-4C99-92DD-A0E08A6ED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5BB2B05-578D-4B40-A541-2FE05CD2A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C35A3B1F-4352-4F76-B475-A0315748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0FA63F4-5D8B-4DD1-857B-AAA97B475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406422B-9F41-44AF-85FD-CA169853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0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BE571E4-F7D1-45C7-B273-E32DB4251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E7665A5-73B6-4EEA-AAE7-F2514FEB2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C26151E-A8AF-4B11-90B2-C499E20E8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A1BA1-A77F-4C08-98E8-BFF18155B74F}" type="datetimeFigureOut">
              <a:rPr kumimoji="1" lang="ja-JP" altLang="en-US" smtClean="0"/>
              <a:t>2018/12/15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316207E-9546-40CC-9A39-A74D8DDB6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BC167AD-3B18-4B7C-A421-A208649FAA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59B0-4049-429C-B625-D45449B6B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74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082E32-2087-446E-A3FD-74E48100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咀嚼の干渉と首肩こりの相関性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6F3FA0DB-9072-47C8-A568-DD9838B6F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2452" r="16252" b="50047"/>
          <a:stretch/>
        </p:blipFill>
        <p:spPr>
          <a:xfrm>
            <a:off x="2711624" y="1556792"/>
            <a:ext cx="6984776" cy="5122163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D99AA85-767F-4B05-A9C9-078366F6F418}"/>
              </a:ext>
            </a:extLst>
          </p:cNvPr>
          <p:cNvSpPr txBox="1"/>
          <p:nvPr/>
        </p:nvSpPr>
        <p:spPr>
          <a:xfrm>
            <a:off x="7126370" y="2060848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5F87E344-D499-44BF-A333-CB77C4F091FF}"/>
              </a:ext>
            </a:extLst>
          </p:cNvPr>
          <p:cNvSpPr txBox="1"/>
          <p:nvPr/>
        </p:nvSpPr>
        <p:spPr>
          <a:xfrm>
            <a:off x="6982354" y="2852936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8018D605-121E-4CFC-B95D-1D4A201DCEBE}"/>
              </a:ext>
            </a:extLst>
          </p:cNvPr>
          <p:cNvSpPr txBox="1"/>
          <p:nvPr/>
        </p:nvSpPr>
        <p:spPr>
          <a:xfrm>
            <a:off x="6659896" y="3501008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37497EE-7316-44F0-A4D1-15BB9192AC1B}"/>
              </a:ext>
            </a:extLst>
          </p:cNvPr>
          <p:cNvSpPr txBox="1"/>
          <p:nvPr/>
        </p:nvSpPr>
        <p:spPr>
          <a:xfrm>
            <a:off x="6262274" y="3933056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E3ED63E-35D4-4FB2-8EC1-D2FDDD415126}"/>
              </a:ext>
            </a:extLst>
          </p:cNvPr>
          <p:cNvSpPr txBox="1"/>
          <p:nvPr/>
        </p:nvSpPr>
        <p:spPr>
          <a:xfrm>
            <a:off x="5902234" y="4221089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A72EE8A8-E3DF-4D41-B44F-844E5379E1CC}"/>
              </a:ext>
            </a:extLst>
          </p:cNvPr>
          <p:cNvSpPr txBox="1"/>
          <p:nvPr/>
        </p:nvSpPr>
        <p:spPr>
          <a:xfrm>
            <a:off x="5398178" y="4365105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FEFDCFE-A19B-4C4C-A7B4-96C0702DA9A3}"/>
              </a:ext>
            </a:extLst>
          </p:cNvPr>
          <p:cNvSpPr txBox="1"/>
          <p:nvPr/>
        </p:nvSpPr>
        <p:spPr>
          <a:xfrm>
            <a:off x="4931704" y="4504258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52FFDC19-BBD9-4244-B6DE-F175F512FFCC}"/>
              </a:ext>
            </a:extLst>
          </p:cNvPr>
          <p:cNvSpPr txBox="1"/>
          <p:nvPr/>
        </p:nvSpPr>
        <p:spPr>
          <a:xfrm>
            <a:off x="4318058" y="4648274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8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3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082E32-2087-446E-A3FD-74E48100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21"/>
            <a:ext cx="10515600" cy="936103"/>
          </a:xfrm>
        </p:spPr>
        <p:txBody>
          <a:bodyPr/>
          <a:lstStyle/>
          <a:p>
            <a:pPr algn="ctr"/>
            <a:r>
              <a:rPr lang="ja-JP" altLang="en-US" b="1" dirty="0"/>
              <a:t>咀嚼の干渉と首肩こりの相関性</a:t>
            </a:r>
            <a:endParaRPr kumimoji="1" lang="ja-JP" altLang="en-US" b="1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6F3FA0DB-9072-47C8-A568-DD9838B6F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2452" r="16252" b="50047"/>
          <a:stretch/>
        </p:blipFill>
        <p:spPr>
          <a:xfrm>
            <a:off x="2769886" y="1529897"/>
            <a:ext cx="6984776" cy="5122163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D99AA85-767F-4B05-A9C9-078366F6F418}"/>
              </a:ext>
            </a:extLst>
          </p:cNvPr>
          <p:cNvSpPr txBox="1"/>
          <p:nvPr/>
        </p:nvSpPr>
        <p:spPr>
          <a:xfrm>
            <a:off x="7126370" y="2060848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5F87E344-D499-44BF-A333-CB77C4F091FF}"/>
              </a:ext>
            </a:extLst>
          </p:cNvPr>
          <p:cNvSpPr txBox="1"/>
          <p:nvPr/>
        </p:nvSpPr>
        <p:spPr>
          <a:xfrm>
            <a:off x="6982354" y="2852936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8018D605-121E-4CFC-B95D-1D4A201DCEBE}"/>
              </a:ext>
            </a:extLst>
          </p:cNvPr>
          <p:cNvSpPr txBox="1"/>
          <p:nvPr/>
        </p:nvSpPr>
        <p:spPr>
          <a:xfrm>
            <a:off x="6659896" y="3501008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37497EE-7316-44F0-A4D1-15BB9192AC1B}"/>
              </a:ext>
            </a:extLst>
          </p:cNvPr>
          <p:cNvSpPr txBox="1"/>
          <p:nvPr/>
        </p:nvSpPr>
        <p:spPr>
          <a:xfrm>
            <a:off x="6262274" y="3933056"/>
            <a:ext cx="481799" cy="4320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BE3ED63E-35D4-4FB2-8EC1-D2FDDD415126}"/>
              </a:ext>
            </a:extLst>
          </p:cNvPr>
          <p:cNvSpPr txBox="1"/>
          <p:nvPr/>
        </p:nvSpPr>
        <p:spPr>
          <a:xfrm>
            <a:off x="5902234" y="4221089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A72EE8A8-E3DF-4D41-B44F-844E5379E1CC}"/>
              </a:ext>
            </a:extLst>
          </p:cNvPr>
          <p:cNvSpPr txBox="1"/>
          <p:nvPr/>
        </p:nvSpPr>
        <p:spPr>
          <a:xfrm>
            <a:off x="5398178" y="4365105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7FEFDCFE-A19B-4C4C-A7B4-96C0702DA9A3}"/>
              </a:ext>
            </a:extLst>
          </p:cNvPr>
          <p:cNvSpPr txBox="1"/>
          <p:nvPr/>
        </p:nvSpPr>
        <p:spPr>
          <a:xfrm>
            <a:off x="4931704" y="4504258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52FFDC19-BBD9-4244-B6DE-F175F512FFCC}"/>
              </a:ext>
            </a:extLst>
          </p:cNvPr>
          <p:cNvSpPr txBox="1"/>
          <p:nvPr/>
        </p:nvSpPr>
        <p:spPr>
          <a:xfrm>
            <a:off x="4318058" y="4648274"/>
            <a:ext cx="481799" cy="2831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06000" y="1255058"/>
            <a:ext cx="2010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r>
              <a:rPr lang="ja-JP" altLang="en-US" sz="2000" b="1" dirty="0" smtClean="0"/>
              <a:t>１、首上部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２、首中部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３、首付け根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４、首横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５、肩首寄り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６、肩中央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７、肩外側</a:t>
            </a:r>
            <a:endParaRPr lang="en-US" altLang="ja-JP" sz="2000" b="1" dirty="0" smtClean="0"/>
          </a:p>
          <a:p>
            <a:endParaRPr kumimoji="1" lang="en-US" altLang="ja-JP" sz="2000" b="1" dirty="0"/>
          </a:p>
          <a:p>
            <a:r>
              <a:rPr lang="ja-JP" altLang="en-US" sz="2000" b="1" dirty="0" smtClean="0"/>
              <a:t>８、肩先端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17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</Words>
  <Application>Microsoft Macintosh PowerPoint</Application>
  <PresentationFormat>ワイド画面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Yu Gothic</vt:lpstr>
      <vt:lpstr>游ゴシック</vt:lpstr>
      <vt:lpstr>游ゴシック Light</vt:lpstr>
      <vt:lpstr>Office テーマ</vt:lpstr>
      <vt:lpstr>咀嚼の干渉と首肩こりの相関性</vt:lpstr>
      <vt:lpstr>咀嚼の干渉と首肩こりの相関性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咀嚼の干渉と首肩こりの相関性</dc:title>
  <dc:creator>寺尾公成</dc:creator>
  <cp:lastModifiedBy>杉村 勇</cp:lastModifiedBy>
  <cp:revision>7</cp:revision>
  <cp:lastPrinted>2018-07-17T07:22:29Z</cp:lastPrinted>
  <dcterms:created xsi:type="dcterms:W3CDTF">2018-05-26T14:22:20Z</dcterms:created>
  <dcterms:modified xsi:type="dcterms:W3CDTF">2018-12-15T06:26:54Z</dcterms:modified>
</cp:coreProperties>
</file>